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10018713" cy="14447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8D248-5F9A-4272-B5AA-96FBE89E0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70E53B-2130-4B64-90D8-C5B37C5CF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B18872-6949-46E6-A7CE-D2809A8E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D1B-8C56-4DB3-82A6-2BBC72F089C4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EC8BE0-7279-4B07-A6C8-D52BEA17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A4F7A2-0E94-46D3-9BA5-C1C3B664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6134A-FCE7-47D2-B1F7-913BAEBCB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47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F633CC-D85C-485C-866C-D03FA3FC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D82584-34AF-4CA2-A8F0-9D2ECFEF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C972FE-1F90-4606-B783-74319BA2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D1B-8C56-4DB3-82A6-2BBC72F089C4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8A66CA-F1C2-4AF7-BDF8-8B954CC0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FE085-FA3F-4417-ADC9-40327602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6134A-FCE7-47D2-B1F7-913BAEBCB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20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C22D30C-CF1E-499E-A0D1-9F7D0BE1D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D1C58F-D9C4-4278-AA3D-63AC3A7EC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CD1C71-E6AA-4DBC-A993-05634F2D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D1B-8C56-4DB3-82A6-2BBC72F089C4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E092F8-A124-4BE4-BB11-BA8F722C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945937-7E47-428F-9D16-3233113E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6134A-FCE7-47D2-B1F7-913BAEBCB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88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0F34DB-E18D-4060-983F-EAB8F1B8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D76197-6C38-4386-9B5E-EF8B4572C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3824D6-E8F2-4D25-BFCB-20962786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D1B-8C56-4DB3-82A6-2BBC72F089C4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829985-DB6C-4470-B461-236F6DC6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3A9B44-F14F-4A98-BFE8-DD161384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6134A-FCE7-47D2-B1F7-913BAEBCB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83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3F67F6-B9C3-455F-9936-49041A3E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B6C59F-13E2-4814-935F-7F9C05E52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1AA96A-5C93-4126-B9C1-2ACB8BB9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D1B-8C56-4DB3-82A6-2BBC72F089C4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12B43B-62B7-4564-8CE8-7101215F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B38F36-F218-47C0-B557-2238C272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6134A-FCE7-47D2-B1F7-913BAEBCB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01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C7DDC-E7BF-42E5-8FCC-DB483EAE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2D5611-8D10-46C7-9589-ED7B9DB90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B864E6-E4AF-4D4F-9F8E-8E725D379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ED4B77-6927-4B8A-A5AC-6F0CE877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D1B-8C56-4DB3-82A6-2BBC72F089C4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096E63-F5C4-4B5F-814A-702D7EB5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401B9E-8CB5-4CB7-83EA-DC9AE444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6134A-FCE7-47D2-B1F7-913BAEBCB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6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C77394-FFCE-49BF-9F94-AB2CE9EB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DD87FD-1AC4-4996-AED5-AF3BD4C49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02E10B-1805-4A12-8D77-38200C10C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5D8EE8B-6511-4706-90A3-20E7589CC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CA7867E-5461-43EB-8DFF-82691F584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B83650-13F6-4685-87A5-83226B8E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D1B-8C56-4DB3-82A6-2BBC72F089C4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19BF3C-AA8F-495F-BA2D-4DC7E7FD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DCE3F83-10AE-4390-BD3A-44382F31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6134A-FCE7-47D2-B1F7-913BAEBCB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15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F1A06C-8A19-4C54-88D7-A61E05DF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2FB7BCF-7E3B-4E01-A690-CFFB3323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D1B-8C56-4DB3-82A6-2BBC72F089C4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D893C8-3AF4-41B0-94F0-247CDBF4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E13EE7-33E6-48F1-979E-6C9DC9D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6134A-FCE7-47D2-B1F7-913BAEBCB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49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99F06D2-A2AE-410F-ADF1-50ADD6E2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D1B-8C56-4DB3-82A6-2BBC72F089C4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8E52738-DB59-41A8-BF2E-CDFB321B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D8178F-DCB4-47D5-893E-47CDA091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6134A-FCE7-47D2-B1F7-913BAEBCB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90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4A8E24-BF91-439E-B94B-9A585B0F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20E4F0-D648-483A-BE61-50199B0C4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7DD143-0687-4216-942A-4D8AAFC6B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C99E99-013E-4A3C-9C3D-D603DBF1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D1B-8C56-4DB3-82A6-2BBC72F089C4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32180A-E23C-4BAF-A9CD-E65ACC86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43C346-13EB-4294-929D-93CA578E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6134A-FCE7-47D2-B1F7-913BAEBCB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27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F186D2-B8B3-4A7B-900F-E51AAA31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CD95F8B-E099-455A-9E82-D6A48F334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AF0EE9B-EAE2-407E-8198-FB73AEE27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36C89D-9219-47E0-954E-7B3FB775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D1B-8C56-4DB3-82A6-2BBC72F089C4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4AB7A7-8C93-40F2-8197-2E8B69E5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3A93C8-0D6D-4FED-B7B6-9A36031A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6134A-FCE7-47D2-B1F7-913BAEBCB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4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3303FE6-5ECD-44E6-A4C9-3C1AC652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16A24E-D78B-4C00-8651-3937692E5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8D035B-3C1D-485E-A879-923795D69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4D1B-8C56-4DB3-82A6-2BBC72F089C4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D56857-7E48-4EC2-A57D-B05E97134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5B934D-D122-480F-8E75-11B9C826E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134A-FCE7-47D2-B1F7-913BAEBCB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80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B9C8FF4-2296-4072-AAFF-591E568CA1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29326" r="4435" b="47156"/>
          <a:stretch/>
        </p:blipFill>
        <p:spPr bwMode="auto">
          <a:xfrm>
            <a:off x="-204717" y="3429000"/>
            <a:ext cx="12601433" cy="227576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FD92C7-F87B-4DC8-AB00-116FB8D75559}"/>
              </a:ext>
            </a:extLst>
          </p:cNvPr>
          <p:cNvSpPr txBox="1"/>
          <p:nvPr/>
        </p:nvSpPr>
        <p:spPr>
          <a:xfrm>
            <a:off x="1055427" y="429086"/>
            <a:ext cx="10398705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/>
              <a:t>令和５年度生徒会スローガン「輝笑転結」</a:t>
            </a:r>
            <a:endParaRPr kumimoji="1" lang="en-US" altLang="ja-JP" sz="6000" b="1" dirty="0"/>
          </a:p>
          <a:p>
            <a:r>
              <a:rPr lang="ja-JP" altLang="en-US" sz="3600" b="1" dirty="0"/>
              <a:t>美術部が色鮮やかに横看板を作成してくれました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96429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to-1ty95</dc:creator>
  <cp:lastModifiedBy>to-1ty95</cp:lastModifiedBy>
  <cp:revision>8</cp:revision>
  <cp:lastPrinted>2023-07-03T06:08:19Z</cp:lastPrinted>
  <dcterms:created xsi:type="dcterms:W3CDTF">2023-06-27T01:50:39Z</dcterms:created>
  <dcterms:modified xsi:type="dcterms:W3CDTF">2023-07-03T06:10:23Z</dcterms:modified>
</cp:coreProperties>
</file>